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267"/>
    <a:srgbClr val="918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1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E98AC-40E0-41B8-97E8-50722E028E09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76F4-0C96-4C40-8769-CBA4167A6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3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76F4-0C96-4C40-8769-CBA4167A6E5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52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76F4-0C96-4C40-8769-CBA4167A6E5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84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772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7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27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19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23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5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17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46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CAFF7-4559-4EE0-93C5-2548812A7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95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093297"/>
            <a:ext cx="8063880" cy="7920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52320" y="6356351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1" y="4762032"/>
            <a:ext cx="971600" cy="20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8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52327"/>
            <a:ext cx="7772400" cy="1470025"/>
          </a:xfrm>
        </p:spPr>
        <p:txBody>
          <a:bodyPr/>
          <a:lstStyle/>
          <a:p>
            <a:r>
              <a:rPr lang="fr-FR" dirty="0" smtClean="0"/>
              <a:t>Cliquez ici pour ajouter un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664495"/>
            <a:ext cx="6400800" cy="908521"/>
          </a:xfrm>
        </p:spPr>
        <p:txBody>
          <a:bodyPr/>
          <a:lstStyle/>
          <a:p>
            <a:r>
              <a:rPr lang="fr-FR" dirty="0"/>
              <a:t>Cliquez ici pour ajouter </a:t>
            </a:r>
            <a:r>
              <a:rPr lang="fr-FR"/>
              <a:t>un </a:t>
            </a:r>
            <a:r>
              <a:rPr lang="fr-FR" smtClean="0"/>
              <a:t>sous-titre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75197"/>
            <a:ext cx="4320480" cy="1470027"/>
          </a:xfrm>
          <a:prstGeom prst="rect">
            <a:avLst/>
          </a:prstGeom>
        </p:spPr>
      </p:pic>
      <p:sp>
        <p:nvSpPr>
          <p:cNvPr id="11" name="Espace réservé de la date 10"/>
          <p:cNvSpPr>
            <a:spLocks noGrp="1"/>
          </p:cNvSpPr>
          <p:nvPr>
            <p:ph type="dt" sz="half" idx="4294967295"/>
          </p:nvPr>
        </p:nvSpPr>
        <p:spPr>
          <a:xfrm>
            <a:off x="467544" y="6453337"/>
            <a:ext cx="1136536" cy="288032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4294967295"/>
          </p:nvPr>
        </p:nvSpPr>
        <p:spPr>
          <a:xfrm>
            <a:off x="480159" y="6165305"/>
            <a:ext cx="3168352" cy="360039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Nom de la présentation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4294967295"/>
          </p:nvPr>
        </p:nvSpPr>
        <p:spPr>
          <a:xfrm>
            <a:off x="7452320" y="6356351"/>
            <a:ext cx="576064" cy="365125"/>
          </a:xfrm>
        </p:spPr>
        <p:txBody>
          <a:bodyPr/>
          <a:lstStyle/>
          <a:p>
            <a:fld id="{F9ECAFF7-4559-4EE0-93C5-2548812A793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8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4294967295"/>
          </p:nvPr>
        </p:nvSpPr>
        <p:spPr>
          <a:xfrm>
            <a:off x="467544" y="6453337"/>
            <a:ext cx="1136536" cy="288032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Date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4294967295"/>
          </p:nvPr>
        </p:nvSpPr>
        <p:spPr>
          <a:xfrm>
            <a:off x="480159" y="6165305"/>
            <a:ext cx="3168352" cy="360039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Nom de la présentation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294967295"/>
          </p:nvPr>
        </p:nvSpPr>
        <p:spPr>
          <a:xfrm>
            <a:off x="7452320" y="6356351"/>
            <a:ext cx="576064" cy="365125"/>
          </a:xfrm>
        </p:spPr>
        <p:txBody>
          <a:bodyPr/>
          <a:lstStyle/>
          <a:p>
            <a:fld id="{F9ECAFF7-4559-4EE0-93C5-2548812A793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76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C Pays Noyonnais">
      <a:dk1>
        <a:srgbClr val="800080"/>
      </a:dk1>
      <a:lt1>
        <a:srgbClr val="FFFFFF"/>
      </a:lt1>
      <a:dk2>
        <a:srgbClr val="FFFFFF"/>
      </a:dk2>
      <a:lt2>
        <a:srgbClr val="E36C09"/>
      </a:lt2>
      <a:accent1>
        <a:srgbClr val="C0504D"/>
      </a:accent1>
      <a:accent2>
        <a:srgbClr val="5F0060"/>
      </a:accent2>
      <a:accent3>
        <a:srgbClr val="97480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 Pays Noyonnais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26</Words>
  <Application>Microsoft Office PowerPoint</Application>
  <PresentationFormat>Affichage à l'écran (4:3)</PresentationFormat>
  <Paragraphs>10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Myriad Pro</vt:lpstr>
      <vt:lpstr>Thème Office</vt:lpstr>
      <vt:lpstr>Cliquez ici pour ajouter un titre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Strippe</dc:creator>
  <cp:lastModifiedBy>Repro</cp:lastModifiedBy>
  <cp:revision>25</cp:revision>
  <dcterms:created xsi:type="dcterms:W3CDTF">2013-03-26T09:30:48Z</dcterms:created>
  <dcterms:modified xsi:type="dcterms:W3CDTF">2017-03-14T14:16:01Z</dcterms:modified>
</cp:coreProperties>
</file>